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349" r:id="rId2"/>
    <p:sldId id="352" r:id="rId3"/>
    <p:sldId id="353" r:id="rId4"/>
    <p:sldId id="354" r:id="rId5"/>
  </p:sldIdLst>
  <p:sldSz cx="9144000" cy="5143500" type="screen16x9"/>
  <p:notesSz cx="9144000" cy="6858000"/>
  <p:embeddedFontLst>
    <p:embeddedFont>
      <p:font typeface="HY헤드라인M" panose="02030600000101010101" pitchFamily="18" charset="-127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E86"/>
    <a:srgbClr val="FFFF00"/>
    <a:srgbClr val="75E3FF"/>
    <a:srgbClr val="93E3FC"/>
    <a:srgbClr val="A9E3F3"/>
    <a:srgbClr val="B9E3ED"/>
    <a:srgbClr val="79D5F8"/>
    <a:srgbClr val="FFFF43"/>
    <a:srgbClr val="9CAFB4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8" autoAdjust="0"/>
    <p:restoredTop sz="94660"/>
  </p:normalViewPr>
  <p:slideViewPr>
    <p:cSldViewPr>
      <p:cViewPr varScale="1">
        <p:scale>
          <a:sx n="152" d="100"/>
          <a:sy n="152" d="100"/>
        </p:scale>
        <p:origin x="75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6" d="100"/>
          <a:sy n="116" d="100"/>
        </p:scale>
        <p:origin x="23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436613" y="0"/>
            <a:ext cx="8270774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2" b="27344"/>
          <a:stretch/>
        </p:blipFill>
        <p:spPr>
          <a:xfrm>
            <a:off x="7452320" y="123478"/>
            <a:ext cx="1161024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8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en-US" altLang="ko-KR" sz="16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김진호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마스터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67" y="0"/>
            <a:ext cx="36992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67" y="0"/>
            <a:ext cx="3608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17" y="0"/>
            <a:ext cx="38735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4397</TotalTime>
  <Words>14</Words>
  <Application>Microsoft Office PowerPoint</Application>
  <PresentationFormat>화면 슬라이드 쇼(16:9)</PresentationFormat>
  <Paragraphs>5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HY헤드라인M</vt:lpstr>
      <vt:lpstr>Calibri</vt:lpstr>
      <vt:lpstr>나눔스퀘어_ac ExtraBold</vt:lpstr>
      <vt:lpstr>맑은 고딕</vt:lpstr>
      <vt:lpstr>나눔스퀘어_ac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김 진호</cp:lastModifiedBy>
  <cp:revision>599</cp:revision>
  <dcterms:created xsi:type="dcterms:W3CDTF">2017-06-01T00:33:53Z</dcterms:created>
  <dcterms:modified xsi:type="dcterms:W3CDTF">2021-10-29T17:47:43Z</dcterms:modified>
</cp:coreProperties>
</file>